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70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C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AD244D-EABF-4199-A650-0E28B432908E}" v="26" dt="2024-10-08T14:53:09.104"/>
    <p1510:client id="{A2BC49DD-6E8D-7FCD-D21E-F2CFCA0BEF2C}" v="7" dt="2024-10-08T12:58:49.800"/>
    <p1510:client id="{FC8185C9-9076-45BC-B43E-0CFECB9A9C4C}" v="2" dt="2024-10-08T14:42:36.3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Tec Energy" userId="56c9bcfe-84aa-49fb-953e-d26b7caee8a8" providerId="ADAL" clId="{4EAD244D-EABF-4199-A650-0E28B432908E}"/>
    <pc:docChg chg="custSel addSld delSld modSld">
      <pc:chgData name="GeoTec Energy" userId="56c9bcfe-84aa-49fb-953e-d26b7caee8a8" providerId="ADAL" clId="{4EAD244D-EABF-4199-A650-0E28B432908E}" dt="2024-10-08T14:53:12.166" v="327" actId="57"/>
      <pc:docMkLst>
        <pc:docMk/>
      </pc:docMkLst>
      <pc:sldChg chg="modSp mod">
        <pc:chgData name="GeoTec Energy" userId="56c9bcfe-84aa-49fb-953e-d26b7caee8a8" providerId="ADAL" clId="{4EAD244D-EABF-4199-A650-0E28B432908E}" dt="2024-10-08T14:52:50.355" v="301" actId="57"/>
        <pc:sldMkLst>
          <pc:docMk/>
          <pc:sldMk cId="25348898" sldId="256"/>
        </pc:sldMkLst>
        <pc:spChg chg="mod">
          <ac:chgData name="GeoTec Energy" userId="56c9bcfe-84aa-49fb-953e-d26b7caee8a8" providerId="ADAL" clId="{4EAD244D-EABF-4199-A650-0E28B432908E}" dt="2024-10-08T14:45:06.653" v="217" actId="20577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4EAD244D-EABF-4199-A650-0E28B432908E}" dt="2024-10-08T14:45:31.081" v="258" actId="20577"/>
          <ac:spMkLst>
            <pc:docMk/>
            <pc:sldMk cId="25348898" sldId="256"/>
            <ac:spMk id="3" creationId="{29DF1A3C-189A-2CED-1EF6-D8A63BB39920}"/>
          </ac:spMkLst>
        </pc:spChg>
        <pc:spChg chg="mod">
          <ac:chgData name="GeoTec Energy" userId="56c9bcfe-84aa-49fb-953e-d26b7caee8a8" providerId="ADAL" clId="{4EAD244D-EABF-4199-A650-0E28B432908E}" dt="2024-10-08T14:52:50.355" v="301" actId="57"/>
          <ac:spMkLst>
            <pc:docMk/>
            <pc:sldMk cId="25348898" sldId="256"/>
            <ac:spMk id="4" creationId="{2FA611E7-793B-A9B3-18C9-A60FF2CA5C5F}"/>
          </ac:spMkLst>
        </pc:spChg>
        <pc:spChg chg="mod">
          <ac:chgData name="GeoTec Energy" userId="56c9bcfe-84aa-49fb-953e-d26b7caee8a8" providerId="ADAL" clId="{4EAD244D-EABF-4199-A650-0E28B432908E}" dt="2024-10-08T14:45:43.717" v="271" actId="20577"/>
          <ac:spMkLst>
            <pc:docMk/>
            <pc:sldMk cId="25348898" sldId="256"/>
            <ac:spMk id="5" creationId="{84A977E7-A8AB-6981-AE79-1D89FA7F545E}"/>
          </ac:spMkLst>
        </pc:spChg>
      </pc:sldChg>
      <pc:sldChg chg="del">
        <pc:chgData name="GeoTec Energy" userId="56c9bcfe-84aa-49fb-953e-d26b7caee8a8" providerId="ADAL" clId="{4EAD244D-EABF-4199-A650-0E28B432908E}" dt="2024-10-08T14:45:51.113" v="272" actId="47"/>
        <pc:sldMkLst>
          <pc:docMk/>
          <pc:sldMk cId="3055682520" sldId="257"/>
        </pc:sldMkLst>
      </pc:sldChg>
      <pc:sldChg chg="addSp delSp modSp add mod">
        <pc:chgData name="GeoTec Energy" userId="56c9bcfe-84aa-49fb-953e-d26b7caee8a8" providerId="ADAL" clId="{4EAD244D-EABF-4199-A650-0E28B432908E}" dt="2024-10-08T14:52:57.235" v="302" actId="57"/>
        <pc:sldMkLst>
          <pc:docMk/>
          <pc:sldMk cId="3210410116" sldId="257"/>
        </pc:sldMkLst>
        <pc:spChg chg="del">
          <ac:chgData name="GeoTec Energy" userId="56c9bcfe-84aa-49fb-953e-d26b7caee8a8" providerId="ADAL" clId="{4EAD244D-EABF-4199-A650-0E28B432908E}" dt="2024-10-08T14:46:03.617" v="287" actId="478"/>
          <ac:spMkLst>
            <pc:docMk/>
            <pc:sldMk cId="3210410116" sldId="257"/>
            <ac:spMk id="2" creationId="{1E8FA73E-56C7-2160-ACDB-8C3EC4010134}"/>
          </ac:spMkLst>
        </pc:spChg>
        <pc:spChg chg="del">
          <ac:chgData name="GeoTec Energy" userId="56c9bcfe-84aa-49fb-953e-d26b7caee8a8" providerId="ADAL" clId="{4EAD244D-EABF-4199-A650-0E28B432908E}" dt="2024-10-08T14:46:02.064" v="286" actId="478"/>
          <ac:spMkLst>
            <pc:docMk/>
            <pc:sldMk cId="3210410116" sldId="257"/>
            <ac:spMk id="3" creationId="{2582488C-7419-FD5B-E7BB-65A37AA24CEE}"/>
          </ac:spMkLst>
        </pc:spChg>
        <pc:spChg chg="mod">
          <ac:chgData name="GeoTec Energy" userId="56c9bcfe-84aa-49fb-953e-d26b7caee8a8" providerId="ADAL" clId="{4EAD244D-EABF-4199-A650-0E28B432908E}" dt="2024-10-08T14:52:57.235" v="302" actId="57"/>
          <ac:spMkLst>
            <pc:docMk/>
            <pc:sldMk cId="3210410116" sldId="257"/>
            <ac:spMk id="4" creationId="{93F43C21-34C9-3ACC-CE0E-21FE3A27570E}"/>
          </ac:spMkLst>
        </pc:spChg>
        <pc:spChg chg="add mod">
          <ac:chgData name="GeoTec Energy" userId="56c9bcfe-84aa-49fb-953e-d26b7caee8a8" providerId="ADAL" clId="{4EAD244D-EABF-4199-A650-0E28B432908E}" dt="2024-10-08T14:46:02.064" v="286" actId="478"/>
          <ac:spMkLst>
            <pc:docMk/>
            <pc:sldMk cId="3210410116" sldId="257"/>
            <ac:spMk id="7" creationId="{13D1B0E9-5245-47BB-0A6D-FF822D559278}"/>
          </ac:spMkLst>
        </pc:spChg>
        <pc:spChg chg="add mod">
          <ac:chgData name="GeoTec Energy" userId="56c9bcfe-84aa-49fb-953e-d26b7caee8a8" providerId="ADAL" clId="{4EAD244D-EABF-4199-A650-0E28B432908E}" dt="2024-10-08T14:46:03.617" v="287" actId="478"/>
          <ac:spMkLst>
            <pc:docMk/>
            <pc:sldMk cId="3210410116" sldId="257"/>
            <ac:spMk id="9" creationId="{554F0365-8406-9963-BB49-E5AC35786E47}"/>
          </ac:spMkLst>
        </pc:spChg>
      </pc:sldChg>
      <pc:sldChg chg="add del">
        <pc:chgData name="GeoTec Energy" userId="56c9bcfe-84aa-49fb-953e-d26b7caee8a8" providerId="ADAL" clId="{4EAD244D-EABF-4199-A650-0E28B432908E}" dt="2024-10-08T14:53:00.232" v="303" actId="47"/>
        <pc:sldMkLst>
          <pc:docMk/>
          <pc:sldMk cId="1398937864" sldId="258"/>
        </pc:sldMkLst>
      </pc:sldChg>
      <pc:sldChg chg="del">
        <pc:chgData name="GeoTec Energy" userId="56c9bcfe-84aa-49fb-953e-d26b7caee8a8" providerId="ADAL" clId="{4EAD244D-EABF-4199-A650-0E28B432908E}" dt="2024-10-08T14:45:51.756" v="273" actId="47"/>
        <pc:sldMkLst>
          <pc:docMk/>
          <pc:sldMk cId="2341208024" sldId="258"/>
        </pc:sldMkLst>
      </pc:sldChg>
      <pc:sldChg chg="del">
        <pc:chgData name="GeoTec Energy" userId="56c9bcfe-84aa-49fb-953e-d26b7caee8a8" providerId="ADAL" clId="{4EAD244D-EABF-4199-A650-0E28B432908E}" dt="2024-10-08T14:45:52.238" v="274" actId="47"/>
        <pc:sldMkLst>
          <pc:docMk/>
          <pc:sldMk cId="2239362234" sldId="259"/>
        </pc:sldMkLst>
      </pc:sldChg>
      <pc:sldChg chg="add del">
        <pc:chgData name="GeoTec Energy" userId="56c9bcfe-84aa-49fb-953e-d26b7caee8a8" providerId="ADAL" clId="{4EAD244D-EABF-4199-A650-0E28B432908E}" dt="2024-10-08T14:53:00.691" v="304" actId="47"/>
        <pc:sldMkLst>
          <pc:docMk/>
          <pc:sldMk cId="3723991719" sldId="259"/>
        </pc:sldMkLst>
      </pc:sldChg>
      <pc:sldChg chg="del">
        <pc:chgData name="GeoTec Energy" userId="56c9bcfe-84aa-49fb-953e-d26b7caee8a8" providerId="ADAL" clId="{4EAD244D-EABF-4199-A650-0E28B432908E}" dt="2024-10-08T14:45:52.660" v="275" actId="47"/>
        <pc:sldMkLst>
          <pc:docMk/>
          <pc:sldMk cId="890918853" sldId="260"/>
        </pc:sldMkLst>
      </pc:sldChg>
      <pc:sldChg chg="add del">
        <pc:chgData name="GeoTec Energy" userId="56c9bcfe-84aa-49fb-953e-d26b7caee8a8" providerId="ADAL" clId="{4EAD244D-EABF-4199-A650-0E28B432908E}" dt="2024-10-08T14:53:00.913" v="305" actId="47"/>
        <pc:sldMkLst>
          <pc:docMk/>
          <pc:sldMk cId="3870811202" sldId="260"/>
        </pc:sldMkLst>
      </pc:sldChg>
      <pc:sldChg chg="add del">
        <pc:chgData name="GeoTec Energy" userId="56c9bcfe-84aa-49fb-953e-d26b7caee8a8" providerId="ADAL" clId="{4EAD244D-EABF-4199-A650-0E28B432908E}" dt="2024-10-08T14:53:01.055" v="306" actId="47"/>
        <pc:sldMkLst>
          <pc:docMk/>
          <pc:sldMk cId="2789283384" sldId="261"/>
        </pc:sldMkLst>
      </pc:sldChg>
      <pc:sldChg chg="del">
        <pc:chgData name="GeoTec Energy" userId="56c9bcfe-84aa-49fb-953e-d26b7caee8a8" providerId="ADAL" clId="{4EAD244D-EABF-4199-A650-0E28B432908E}" dt="2024-10-08T14:45:53.077" v="276" actId="47"/>
        <pc:sldMkLst>
          <pc:docMk/>
          <pc:sldMk cId="4219120577" sldId="261"/>
        </pc:sldMkLst>
      </pc:sldChg>
      <pc:sldChg chg="del">
        <pc:chgData name="GeoTec Energy" userId="56c9bcfe-84aa-49fb-953e-d26b7caee8a8" providerId="ADAL" clId="{4EAD244D-EABF-4199-A650-0E28B432908E}" dt="2024-10-08T14:45:53.417" v="277" actId="47"/>
        <pc:sldMkLst>
          <pc:docMk/>
          <pc:sldMk cId="478370985" sldId="262"/>
        </pc:sldMkLst>
      </pc:sldChg>
      <pc:sldChg chg="add del">
        <pc:chgData name="GeoTec Energy" userId="56c9bcfe-84aa-49fb-953e-d26b7caee8a8" providerId="ADAL" clId="{4EAD244D-EABF-4199-A650-0E28B432908E}" dt="2024-10-08T14:53:01.197" v="307" actId="47"/>
        <pc:sldMkLst>
          <pc:docMk/>
          <pc:sldMk cId="4287263313" sldId="262"/>
        </pc:sldMkLst>
      </pc:sldChg>
      <pc:sldChg chg="del">
        <pc:chgData name="GeoTec Energy" userId="56c9bcfe-84aa-49fb-953e-d26b7caee8a8" providerId="ADAL" clId="{4EAD244D-EABF-4199-A650-0E28B432908E}" dt="2024-10-08T14:45:53.647" v="278" actId="47"/>
        <pc:sldMkLst>
          <pc:docMk/>
          <pc:sldMk cId="1382101147" sldId="263"/>
        </pc:sldMkLst>
      </pc:sldChg>
      <pc:sldChg chg="add del">
        <pc:chgData name="GeoTec Energy" userId="56c9bcfe-84aa-49fb-953e-d26b7caee8a8" providerId="ADAL" clId="{4EAD244D-EABF-4199-A650-0E28B432908E}" dt="2024-10-08T14:53:02.087" v="308" actId="47"/>
        <pc:sldMkLst>
          <pc:docMk/>
          <pc:sldMk cId="3033004969" sldId="263"/>
        </pc:sldMkLst>
      </pc:sldChg>
      <pc:sldChg chg="del">
        <pc:chgData name="GeoTec Energy" userId="56c9bcfe-84aa-49fb-953e-d26b7caee8a8" providerId="ADAL" clId="{4EAD244D-EABF-4199-A650-0E28B432908E}" dt="2024-10-08T14:45:53.805" v="279" actId="47"/>
        <pc:sldMkLst>
          <pc:docMk/>
          <pc:sldMk cId="171174010" sldId="264"/>
        </pc:sldMkLst>
      </pc:sldChg>
      <pc:sldChg chg="add del">
        <pc:chgData name="GeoTec Energy" userId="56c9bcfe-84aa-49fb-953e-d26b7caee8a8" providerId="ADAL" clId="{4EAD244D-EABF-4199-A650-0E28B432908E}" dt="2024-10-08T14:53:02.277" v="309" actId="47"/>
        <pc:sldMkLst>
          <pc:docMk/>
          <pc:sldMk cId="1471005841" sldId="264"/>
        </pc:sldMkLst>
      </pc:sldChg>
      <pc:sldChg chg="del">
        <pc:chgData name="GeoTec Energy" userId="56c9bcfe-84aa-49fb-953e-d26b7caee8a8" providerId="ADAL" clId="{4EAD244D-EABF-4199-A650-0E28B432908E}" dt="2024-10-08T14:45:53.979" v="280" actId="47"/>
        <pc:sldMkLst>
          <pc:docMk/>
          <pc:sldMk cId="25018738" sldId="265"/>
        </pc:sldMkLst>
      </pc:sldChg>
      <pc:sldChg chg="add del">
        <pc:chgData name="GeoTec Energy" userId="56c9bcfe-84aa-49fb-953e-d26b7caee8a8" providerId="ADAL" clId="{4EAD244D-EABF-4199-A650-0E28B432908E}" dt="2024-10-08T14:53:02.420" v="310" actId="47"/>
        <pc:sldMkLst>
          <pc:docMk/>
          <pc:sldMk cId="1357177599" sldId="265"/>
        </pc:sldMkLst>
      </pc:sldChg>
      <pc:sldChg chg="del">
        <pc:chgData name="GeoTec Energy" userId="56c9bcfe-84aa-49fb-953e-d26b7caee8a8" providerId="ADAL" clId="{4EAD244D-EABF-4199-A650-0E28B432908E}" dt="2024-10-08T14:45:54.233" v="281" actId="47"/>
        <pc:sldMkLst>
          <pc:docMk/>
          <pc:sldMk cId="2008669271" sldId="266"/>
        </pc:sldMkLst>
      </pc:sldChg>
      <pc:sldChg chg="add del">
        <pc:chgData name="GeoTec Energy" userId="56c9bcfe-84aa-49fb-953e-d26b7caee8a8" providerId="ADAL" clId="{4EAD244D-EABF-4199-A650-0E28B432908E}" dt="2024-10-08T14:53:03.229" v="311" actId="47"/>
        <pc:sldMkLst>
          <pc:docMk/>
          <pc:sldMk cId="2123558334" sldId="266"/>
        </pc:sldMkLst>
      </pc:sldChg>
      <pc:sldChg chg="add del">
        <pc:chgData name="GeoTec Energy" userId="56c9bcfe-84aa-49fb-953e-d26b7caee8a8" providerId="ADAL" clId="{4EAD244D-EABF-4199-A650-0E28B432908E}" dt="2024-10-08T14:53:03.388" v="312" actId="47"/>
        <pc:sldMkLst>
          <pc:docMk/>
          <pc:sldMk cId="1122927889" sldId="267"/>
        </pc:sldMkLst>
      </pc:sldChg>
      <pc:sldChg chg="del">
        <pc:chgData name="GeoTec Energy" userId="56c9bcfe-84aa-49fb-953e-d26b7caee8a8" providerId="ADAL" clId="{4EAD244D-EABF-4199-A650-0E28B432908E}" dt="2024-10-08T14:45:54.720" v="282" actId="47"/>
        <pc:sldMkLst>
          <pc:docMk/>
          <pc:sldMk cId="1201102361" sldId="267"/>
        </pc:sldMkLst>
      </pc:sldChg>
      <pc:sldChg chg="add del">
        <pc:chgData name="GeoTec Energy" userId="56c9bcfe-84aa-49fb-953e-d26b7caee8a8" providerId="ADAL" clId="{4EAD244D-EABF-4199-A650-0E28B432908E}" dt="2024-10-08T14:53:04.102" v="313" actId="47"/>
        <pc:sldMkLst>
          <pc:docMk/>
          <pc:sldMk cId="270487730" sldId="268"/>
        </pc:sldMkLst>
      </pc:sldChg>
      <pc:sldChg chg="del">
        <pc:chgData name="GeoTec Energy" userId="56c9bcfe-84aa-49fb-953e-d26b7caee8a8" providerId="ADAL" clId="{4EAD244D-EABF-4199-A650-0E28B432908E}" dt="2024-10-08T14:45:55.042" v="283" actId="47"/>
        <pc:sldMkLst>
          <pc:docMk/>
          <pc:sldMk cId="4062273079" sldId="268"/>
        </pc:sldMkLst>
      </pc:sldChg>
      <pc:sldChg chg="del">
        <pc:chgData name="GeoTec Energy" userId="56c9bcfe-84aa-49fb-953e-d26b7caee8a8" providerId="ADAL" clId="{4EAD244D-EABF-4199-A650-0E28B432908E}" dt="2024-10-08T14:45:55.464" v="284" actId="47"/>
        <pc:sldMkLst>
          <pc:docMk/>
          <pc:sldMk cId="2522312015" sldId="269"/>
        </pc:sldMkLst>
      </pc:sldChg>
      <pc:sldChg chg="add del">
        <pc:chgData name="GeoTec Energy" userId="56c9bcfe-84aa-49fb-953e-d26b7caee8a8" providerId="ADAL" clId="{4EAD244D-EABF-4199-A650-0E28B432908E}" dt="2024-10-08T14:53:04.771" v="314" actId="47"/>
        <pc:sldMkLst>
          <pc:docMk/>
          <pc:sldMk cId="3276859569" sldId="269"/>
        </pc:sldMkLst>
      </pc:sldChg>
      <pc:sldChg chg="modSp add mod">
        <pc:chgData name="GeoTec Energy" userId="56c9bcfe-84aa-49fb-953e-d26b7caee8a8" providerId="ADAL" clId="{4EAD244D-EABF-4199-A650-0E28B432908E}" dt="2024-10-08T14:53:12.166" v="327" actId="57"/>
        <pc:sldMkLst>
          <pc:docMk/>
          <pc:sldMk cId="1658574930" sldId="270"/>
        </pc:sldMkLst>
        <pc:spChg chg="mod">
          <ac:chgData name="GeoTec Energy" userId="56c9bcfe-84aa-49fb-953e-d26b7caee8a8" providerId="ADAL" clId="{4EAD244D-EABF-4199-A650-0E28B432908E}" dt="2024-10-08T14:53:12.166" v="327" actId="57"/>
          <ac:spMkLst>
            <pc:docMk/>
            <pc:sldMk cId="1658574930" sldId="270"/>
            <ac:spMk id="4" creationId="{BA51BC57-A91D-B242-EA20-2B51E7ABBFE4}"/>
          </ac:spMkLst>
        </pc:spChg>
      </pc:sldChg>
      <pc:sldChg chg="add">
        <pc:chgData name="GeoTec Energy" userId="56c9bcfe-84aa-49fb-953e-d26b7caee8a8" providerId="ADAL" clId="{4EAD244D-EABF-4199-A650-0E28B432908E}" dt="2024-10-08T14:53:07.262" v="315"/>
        <pc:sldMkLst>
          <pc:docMk/>
          <pc:sldMk cId="2717641616" sldId="271"/>
        </pc:sldMkLst>
      </pc:sldChg>
      <pc:sldChg chg="add">
        <pc:chgData name="GeoTec Energy" userId="56c9bcfe-84aa-49fb-953e-d26b7caee8a8" providerId="ADAL" clId="{4EAD244D-EABF-4199-A650-0E28B432908E}" dt="2024-10-08T14:53:07.489" v="316"/>
        <pc:sldMkLst>
          <pc:docMk/>
          <pc:sldMk cId="2392640270" sldId="272"/>
        </pc:sldMkLst>
      </pc:sldChg>
      <pc:sldChg chg="add">
        <pc:chgData name="GeoTec Energy" userId="56c9bcfe-84aa-49fb-953e-d26b7caee8a8" providerId="ADAL" clId="{4EAD244D-EABF-4199-A650-0E28B432908E}" dt="2024-10-08T14:53:07.616" v="317"/>
        <pc:sldMkLst>
          <pc:docMk/>
          <pc:sldMk cId="4141167672" sldId="273"/>
        </pc:sldMkLst>
      </pc:sldChg>
      <pc:sldChg chg="add">
        <pc:chgData name="GeoTec Energy" userId="56c9bcfe-84aa-49fb-953e-d26b7caee8a8" providerId="ADAL" clId="{4EAD244D-EABF-4199-A650-0E28B432908E}" dt="2024-10-08T14:53:07.753" v="318"/>
        <pc:sldMkLst>
          <pc:docMk/>
          <pc:sldMk cId="251369528" sldId="274"/>
        </pc:sldMkLst>
      </pc:sldChg>
      <pc:sldChg chg="add">
        <pc:chgData name="GeoTec Energy" userId="56c9bcfe-84aa-49fb-953e-d26b7caee8a8" providerId="ADAL" clId="{4EAD244D-EABF-4199-A650-0E28B432908E}" dt="2024-10-08T14:53:07.870" v="319"/>
        <pc:sldMkLst>
          <pc:docMk/>
          <pc:sldMk cId="1448109621" sldId="275"/>
        </pc:sldMkLst>
      </pc:sldChg>
      <pc:sldChg chg="add">
        <pc:chgData name="GeoTec Energy" userId="56c9bcfe-84aa-49fb-953e-d26b7caee8a8" providerId="ADAL" clId="{4EAD244D-EABF-4199-A650-0E28B432908E}" dt="2024-10-08T14:53:08.007" v="320"/>
        <pc:sldMkLst>
          <pc:docMk/>
          <pc:sldMk cId="2660585107" sldId="276"/>
        </pc:sldMkLst>
      </pc:sldChg>
      <pc:sldChg chg="add">
        <pc:chgData name="GeoTec Energy" userId="56c9bcfe-84aa-49fb-953e-d26b7caee8a8" providerId="ADAL" clId="{4EAD244D-EABF-4199-A650-0E28B432908E}" dt="2024-10-08T14:53:08.123" v="321"/>
        <pc:sldMkLst>
          <pc:docMk/>
          <pc:sldMk cId="1541673887" sldId="277"/>
        </pc:sldMkLst>
      </pc:sldChg>
      <pc:sldChg chg="add">
        <pc:chgData name="GeoTec Energy" userId="56c9bcfe-84aa-49fb-953e-d26b7caee8a8" providerId="ADAL" clId="{4EAD244D-EABF-4199-A650-0E28B432908E}" dt="2024-10-08T14:53:08.266" v="322"/>
        <pc:sldMkLst>
          <pc:docMk/>
          <pc:sldMk cId="415409080" sldId="278"/>
        </pc:sldMkLst>
      </pc:sldChg>
      <pc:sldChg chg="add">
        <pc:chgData name="GeoTec Energy" userId="56c9bcfe-84aa-49fb-953e-d26b7caee8a8" providerId="ADAL" clId="{4EAD244D-EABF-4199-A650-0E28B432908E}" dt="2024-10-08T14:53:08.392" v="323"/>
        <pc:sldMkLst>
          <pc:docMk/>
          <pc:sldMk cId="2530055963" sldId="279"/>
        </pc:sldMkLst>
      </pc:sldChg>
      <pc:sldChg chg="add">
        <pc:chgData name="GeoTec Energy" userId="56c9bcfe-84aa-49fb-953e-d26b7caee8a8" providerId="ADAL" clId="{4EAD244D-EABF-4199-A650-0E28B432908E}" dt="2024-10-08T14:53:08.502" v="324"/>
        <pc:sldMkLst>
          <pc:docMk/>
          <pc:sldMk cId="3171281399" sldId="280"/>
        </pc:sldMkLst>
      </pc:sldChg>
      <pc:sldChg chg="add">
        <pc:chgData name="GeoTec Energy" userId="56c9bcfe-84aa-49fb-953e-d26b7caee8a8" providerId="ADAL" clId="{4EAD244D-EABF-4199-A650-0E28B432908E}" dt="2024-10-08T14:53:08.962" v="325"/>
        <pc:sldMkLst>
          <pc:docMk/>
          <pc:sldMk cId="1204093545" sldId="281"/>
        </pc:sldMkLst>
      </pc:sldChg>
      <pc:sldChg chg="add">
        <pc:chgData name="GeoTec Energy" userId="56c9bcfe-84aa-49fb-953e-d26b7caee8a8" providerId="ADAL" clId="{4EAD244D-EABF-4199-A650-0E28B432908E}" dt="2024-10-08T14:53:09.104" v="326"/>
        <pc:sldMkLst>
          <pc:docMk/>
          <pc:sldMk cId="776767058" sldId="282"/>
        </pc:sldMkLst>
      </pc:sldChg>
    </pc:docChg>
  </pc:docChgLst>
  <pc:docChgLst>
    <pc:chgData name="GeoTec Energy" userId="56c9bcfe-84aa-49fb-953e-d26b7caee8a8" providerId="ADAL" clId="{FC8185C9-9076-45BC-B43E-0CFECB9A9C4C}"/>
    <pc:docChg chg="undo custSel modSld">
      <pc:chgData name="GeoTec Energy" userId="56c9bcfe-84aa-49fb-953e-d26b7caee8a8" providerId="ADAL" clId="{FC8185C9-9076-45BC-B43E-0CFECB9A9C4C}" dt="2024-10-08T14:43:20.631" v="36" actId="1076"/>
      <pc:docMkLst>
        <pc:docMk/>
      </pc:docMkLst>
      <pc:sldChg chg="addSp delSp modSp mod">
        <pc:chgData name="GeoTec Energy" userId="56c9bcfe-84aa-49fb-953e-d26b7caee8a8" providerId="ADAL" clId="{FC8185C9-9076-45BC-B43E-0CFECB9A9C4C}" dt="2024-10-08T14:43:20.631" v="36" actId="1076"/>
        <pc:sldMkLst>
          <pc:docMk/>
          <pc:sldMk cId="25348898" sldId="256"/>
        </pc:sldMkLst>
        <pc:spChg chg="mod">
          <ac:chgData name="GeoTec Energy" userId="56c9bcfe-84aa-49fb-953e-d26b7caee8a8" providerId="ADAL" clId="{FC8185C9-9076-45BC-B43E-0CFECB9A9C4C}" dt="2024-10-08T14:42:52.260" v="17" actId="20577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FC8185C9-9076-45BC-B43E-0CFECB9A9C4C}" dt="2024-10-08T14:43:09.586" v="34" actId="20577"/>
          <ac:spMkLst>
            <pc:docMk/>
            <pc:sldMk cId="25348898" sldId="256"/>
            <ac:spMk id="5" creationId="{84A977E7-A8AB-6981-AE79-1D89FA7F545E}"/>
          </ac:spMkLst>
        </pc:spChg>
        <pc:picChg chg="del">
          <ac:chgData name="GeoTec Energy" userId="56c9bcfe-84aa-49fb-953e-d26b7caee8a8" providerId="ADAL" clId="{FC8185C9-9076-45BC-B43E-0CFECB9A9C4C}" dt="2024-10-08T14:42:39.707" v="5" actId="478"/>
          <ac:picMkLst>
            <pc:docMk/>
            <pc:sldMk cId="25348898" sldId="256"/>
            <ac:picMk id="6" creationId="{0D4D98EF-D9D1-3125-4F5F-4D33829C2E32}"/>
          </ac:picMkLst>
        </pc:picChg>
        <pc:picChg chg="add del mod">
          <ac:chgData name="GeoTec Energy" userId="56c9bcfe-84aa-49fb-953e-d26b7caee8a8" providerId="ADAL" clId="{FC8185C9-9076-45BC-B43E-0CFECB9A9C4C}" dt="2024-10-08T14:42:32.833" v="2" actId="478"/>
          <ac:picMkLst>
            <pc:docMk/>
            <pc:sldMk cId="25348898" sldId="256"/>
            <ac:picMk id="8" creationId="{A8F69B73-789F-9835-3658-681B35EB848F}"/>
          </ac:picMkLst>
        </pc:picChg>
        <pc:picChg chg="add mod">
          <ac:chgData name="GeoTec Energy" userId="56c9bcfe-84aa-49fb-953e-d26b7caee8a8" providerId="ADAL" clId="{FC8185C9-9076-45BC-B43E-0CFECB9A9C4C}" dt="2024-10-08T14:42:46.583" v="8" actId="1076"/>
          <ac:picMkLst>
            <pc:docMk/>
            <pc:sldMk cId="25348898" sldId="256"/>
            <ac:picMk id="10" creationId="{0BE2481B-73F7-64EC-6049-D1269846CAE7}"/>
          </ac:picMkLst>
        </pc:picChg>
        <pc:picChg chg="mod">
          <ac:chgData name="GeoTec Energy" userId="56c9bcfe-84aa-49fb-953e-d26b7caee8a8" providerId="ADAL" clId="{FC8185C9-9076-45BC-B43E-0CFECB9A9C4C}" dt="2024-10-08T14:43:16.245" v="35" actId="1076"/>
          <ac:picMkLst>
            <pc:docMk/>
            <pc:sldMk cId="25348898" sldId="256"/>
            <ac:picMk id="16" creationId="{74DB0302-F40C-EB45-CDA6-ACE0176C3526}"/>
          </ac:picMkLst>
        </pc:picChg>
        <pc:picChg chg="mod">
          <ac:chgData name="GeoTec Energy" userId="56c9bcfe-84aa-49fb-953e-d26b7caee8a8" providerId="ADAL" clId="{FC8185C9-9076-45BC-B43E-0CFECB9A9C4C}" dt="2024-10-08T14:43:20.631" v="36" actId="1076"/>
          <ac:picMkLst>
            <pc:docMk/>
            <pc:sldMk cId="25348898" sldId="256"/>
            <ac:picMk id="18" creationId="{4A6E2183-1728-454A-EFF5-093F8228F7F3}"/>
          </ac:picMkLst>
        </pc:picChg>
      </pc:sldChg>
    </pc:docChg>
  </pc:docChgLst>
  <pc:docChgLst>
    <pc:chgData name="Gość" userId="S::urn:spo:anon#2e6a5aa60de3db69f06004f48f837d11fa73d21e980594112250596fbdf3aae1::" providerId="AD" clId="Web-{A2BC49DD-6E8D-7FCD-D21E-F2CFCA0BEF2C}"/>
    <pc:docChg chg="addSld delSld modSld">
      <pc:chgData name="Gość" userId="S::urn:spo:anon#2e6a5aa60de3db69f06004f48f837d11fa73d21e980594112250596fbdf3aae1::" providerId="AD" clId="Web-{A2BC49DD-6E8D-7FCD-D21E-F2CFCA0BEF2C}" dt="2024-10-08T12:58:49.800" v="6" actId="20577"/>
      <pc:docMkLst>
        <pc:docMk/>
      </pc:docMkLst>
      <pc:sldChg chg="modSp">
        <pc:chgData name="Gość" userId="S::urn:spo:anon#2e6a5aa60de3db69f06004f48f837d11fa73d21e980594112250596fbdf3aae1::" providerId="AD" clId="Web-{A2BC49DD-6E8D-7FCD-D21E-F2CFCA0BEF2C}" dt="2024-10-08T12:58:49.800" v="6" actId="20577"/>
        <pc:sldMkLst>
          <pc:docMk/>
          <pc:sldMk cId="25348898" sldId="256"/>
        </pc:sldMkLst>
        <pc:spChg chg="mod">
          <ac:chgData name="Gość" userId="S::urn:spo:anon#2e6a5aa60de3db69f06004f48f837d11fa73d21e980594112250596fbdf3aae1::" providerId="AD" clId="Web-{A2BC49DD-6E8D-7FCD-D21E-F2CFCA0BEF2C}" dt="2024-10-08T12:58:49.800" v="6" actId="20577"/>
          <ac:spMkLst>
            <pc:docMk/>
            <pc:sldMk cId="25348898" sldId="256"/>
            <ac:spMk id="2" creationId="{97E17062-DE48-238D-17C3-3E6AA3BCCABD}"/>
          </ac:spMkLst>
        </pc:spChg>
      </pc:sldChg>
      <pc:sldChg chg="add del replId">
        <pc:chgData name="Gość" userId="S::urn:spo:anon#2e6a5aa60de3db69f06004f48f837d11fa73d21e980594112250596fbdf3aae1::" providerId="AD" clId="Web-{A2BC49DD-6E8D-7FCD-D21E-F2CFCA0BEF2C}" dt="2024-10-08T12:57:50.893" v="1"/>
        <pc:sldMkLst>
          <pc:docMk/>
          <pc:sldMk cId="1881718483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ABB30C-B8BC-9480-98F0-7DFF45427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B30498-4112-17F8-E90C-CD02CDE27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0B4B807-AF4F-CCCA-B6AD-CC3459053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06C477-B7AB-EC61-E165-1FF8A5BC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D79A451-C42F-6E8B-A4C7-0347F101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96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AF439-42E2-15F2-5F31-8A1C96E3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F860A8F-3B4B-BABE-80A0-6F70EB29D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481C36-67BB-D721-C11A-233CCF857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B526F4-32AB-2088-24C0-225721E5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42F979-362C-02B2-D53B-FCD0F3ACB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894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AB1555F-1D73-8FFB-650D-65654B03B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BCD5F0E-F9C2-17B7-23DA-B56179969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33ED90-CBB7-A836-A97A-B54E729C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C2148E6-6847-F24D-653B-F55D6CA6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9DCD0B-36FE-BFE4-42FA-3A61FC85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2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F0CF30-7058-E1FE-57E7-7EB09AD5F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D05EEC-5F25-C91C-B226-48D627592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DCCE61D-4CB9-9FCC-27AD-0F4A8943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B130A00-84AC-DEEC-C701-3AD619143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C23B91F-EF47-B974-1D97-DD06BAC06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334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E410D6-0D3B-7B0F-305F-06A4CB33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AE55749-3BCE-5D0B-E5E3-3DD1EFB75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46E897-985E-D0D2-5AA5-0A9AA23A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A346451-7727-3DF3-CD7E-274463441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AE0322E-20BB-D996-3AE6-3CD07402C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188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C99251-D9A8-B2FC-692A-64EF30974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A3E560-8E2E-15F8-8349-AA96ADDB3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7E7385-C749-87FF-C761-EBC621769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9E64517-68E8-69DA-E825-C5DA5929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76BD276-7AA9-671D-E934-A91B57F8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E1FDC1E-91A3-2235-2648-5AF0BBBB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27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5BF72-0CA4-2D35-7770-29EC817FB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23706C4-E163-9C0A-5AC2-518B420BC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3CFC6F7-6D18-6FBC-60D0-C98718618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AD3EFD-B05E-4C03-B207-935E282F2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9277B40-0328-E915-9266-C949367F9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B1757F1-921A-CB11-8845-DFF75E62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81D5924-05F2-0FE5-2A2C-6EB984A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59446E7-8591-BA54-0585-77A53D2AF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33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4F88AC-D276-E7F2-345C-5E3677F73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00D39F9-E060-0FFE-3822-90AD1E74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71A82A0-8743-E924-10CC-373B2857A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5566995-9EC1-F0C5-B2F1-3B256A8AB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641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D095368-7E3C-3DCE-AC24-D6D79473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6D7BE59-D0D4-65A8-A0C1-D4C701C7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8D0479E-873A-E47C-E45E-EDF30BA8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14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D2B6D8-4863-58D7-C04A-5D0C2EB7A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EBC98A-0F60-1A70-0027-47A4F43DD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618E500-1CEE-63B8-740B-BC3AC9A1F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801D568-EA60-3EDA-90EB-074684744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1128AD9-30BC-2BFA-C455-7626BB8FF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DF46197-44F4-305A-5D05-4DD4CCF0C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93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19EF5D-597C-357F-569B-F58A5B569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24196BF-7C4A-C78C-B2C4-BE6DCB073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116173D-4AE5-71BE-CA46-E4C983B6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4C3CA9B-FECA-DE1E-ECB8-7334AEED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908FC8-4291-BB3F-2C47-D89FC029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160095F-2169-88F0-B491-EF1C7A4DB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47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977FF2F-4404-FD19-41E2-4E361949F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1BE4EF3-8F0E-0A98-E18F-0BA2C8C68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B6E63B-FB43-15A5-02C3-698C0BF5D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F0775-8482-4BFE-84A6-EC088DE116C5}" type="datetimeFigureOut">
              <a:rPr lang="pl-PL" smtClean="0"/>
              <a:t>08.10.2024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D4EC8F-9701-8065-0613-43FF9591C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3B066-927B-2B25-CCDF-24A5E3188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38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E17062-DE48-238D-17C3-3E6AA3BCC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655762"/>
          </a:xfrm>
        </p:spPr>
        <p:txBody>
          <a:bodyPr>
            <a:normAutofit/>
          </a:bodyPr>
          <a:lstStyle/>
          <a:p>
            <a:r>
              <a:rPr lang="pl-PL" sz="5000" dirty="0" err="1"/>
              <a:t>Title</a:t>
            </a:r>
            <a:endParaRPr lang="pl-PL" sz="4000" dirty="0">
              <a:highlight>
                <a:srgbClr val="FFFF00"/>
              </a:highlight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9DF1A3C-189A-2CED-1EF6-D8A63BB399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000" dirty="0"/>
              <a:t>Author(s): </a:t>
            </a:r>
          </a:p>
          <a:p>
            <a:r>
              <a:rPr lang="pl-PL" sz="3000" dirty="0" err="1"/>
              <a:t>Affiliation</a:t>
            </a:r>
            <a:r>
              <a:rPr lang="pl-PL" sz="3000" dirty="0"/>
              <a:t>: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2FA611E7-793B-A9B3-18C9-A60FF2CA5C5F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4A977E7-A8AB-6981-AE79-1D89FA7F545E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71AD3882-570F-D41C-FE78-60B614BF9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15BE3DD1-5106-A4BF-68BF-7BD2B5675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12457147-666D-2DA2-2B6E-33F454DF9C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74DB0302-F40C-EB45-CDA6-ACE0176C35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4A6E2183-1728-454A-EFF5-093F8228F7F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0BE2481B-73F7-64EC-6049-D1269846CA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8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61E2A-F7AD-7550-5C20-257F7EEF0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70E7FADB-4CF7-BC5E-BDC1-C694BD186782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80E6F12-53AC-E995-190D-3F1D6A76FEE6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4219F286-8CD3-1E43-02FB-4205D6388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3472D78A-3097-5ADB-3A3E-BDA495491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DDE1066F-E28F-00A1-EBD3-00EED855C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A74089A1-5256-1AE0-E266-36DD3834CB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063573C5-A5FE-4BC9-3271-EA365E64625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B45465D3-F538-DD58-B6A3-AF02302F76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5630F6AB-0643-D66A-FB4A-21657142C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E1AF7CCD-AC4E-5B06-319B-93AB47593B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40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3F654-75AF-2235-5754-DC75AAE35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849AC957-6D16-C656-812F-2B965F93B490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4B77062-7B01-10AB-E103-C9E245AB4C23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E4865471-0598-B060-EAAA-D522A9FCD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02F710BC-B58B-8D18-554F-C5EA7ACD7A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E31EEFE1-3AAE-9404-AEB2-F538A2720A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B8118D3C-92A8-1D93-371F-5F04D6FE6C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E5D80C4D-51EC-F639-9538-AF1B8609671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8DA8B1F2-0B27-4FA2-74FB-9D0C5A1C72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8ECD7B88-5B99-F3D8-DF4B-F429644A30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033E6512-B1F4-357E-9E4E-913A32CB1D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0055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F99E4-8455-BEFE-4688-71EF91B2C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C2EC10EB-3855-EC5F-6560-44CDA932B28D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44E4FB9-1E03-2A78-5895-0FC713CC7B3B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F30F2B5C-094F-DD49-78A3-E7E259CFC3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47D28EA1-B6D9-59AC-BD0F-F4FB9D3841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38E40305-D6E0-68EF-EF3A-A7DC4D599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8055EDCA-269F-39A5-B4DA-63082FA4EC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D31B2AF5-04C8-2849-8949-D5CA1881391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7BF549EA-AB07-45CA-88B8-2032293555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DA049D42-A875-8C65-0D7E-4710ABD909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CCE40B8C-D7E6-E801-9619-800300A03D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1281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8943C-7BF6-C7C5-E333-E94CA092B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5AB33DC7-DF98-5195-0470-A382D8B0259B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E73FD02-ED5E-2541-7B77-AD416063E7AD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473A0EFA-5FE3-7EF6-E668-035822729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60610913-77A5-BFEF-D16E-14B92CF6A5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673B9759-5FF3-0FBD-6026-BE1F0C6B09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2E7B44B9-062A-3E08-5B22-56826B6872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08D319A3-0B46-4AFF-CFA9-779A43DE14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F581C682-F196-8E9A-C344-3003E2795D9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8767909D-E3B1-B53E-A98E-94BC80C194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26C1497A-0F4C-DD17-830B-970458A520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4093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4EF6A-C8E0-98BF-D5A2-28530A0B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1D367796-5CBA-DBBE-4F8D-EDE3E616E895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296326D-88FA-649B-2F24-322D23D51E08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DD6B6E3A-0CBC-3C60-9510-48B2A6AAC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394480DF-94F5-3496-CCB3-B658BEE84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14D6570B-552B-DAAB-53A0-312B9B0024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3971CB6F-2FE4-0803-44A9-36B968FD96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B03486EE-EDC0-7FAD-C38B-226104A6FF2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232251C4-DD50-35BC-64B5-DE7BFF29BF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35C1E098-F8F1-A91D-6670-82A2FF36F2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33149277-1514-F91B-2CF6-B31C063B75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6767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038A7-2275-10C9-A621-5A4432C17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A00DB7-6909-2FAB-903B-C159CDA05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655762"/>
          </a:xfrm>
        </p:spPr>
        <p:txBody>
          <a:bodyPr>
            <a:normAutofit/>
          </a:bodyPr>
          <a:lstStyle/>
          <a:p>
            <a:r>
              <a:rPr lang="pl-PL" sz="5000" dirty="0" err="1"/>
              <a:t>Title</a:t>
            </a:r>
            <a:endParaRPr lang="pl-PL" sz="4000" dirty="0">
              <a:highlight>
                <a:srgbClr val="FFFF00"/>
              </a:highlight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2E2AA00-F9D8-D7C4-2528-F67CD84B18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000" dirty="0"/>
              <a:t>Author(s): </a:t>
            </a:r>
          </a:p>
          <a:p>
            <a:r>
              <a:rPr lang="pl-PL" sz="3000" dirty="0" err="1"/>
              <a:t>Affiliation</a:t>
            </a:r>
            <a:r>
              <a:rPr lang="pl-PL" sz="3000" dirty="0"/>
              <a:t>: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A51BC57-A91D-B242-EA20-2B51E7ABBFE4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C9311C0-420B-38F6-B4FD-5CD8E0321141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2C6F1B78-7F6F-D6AA-0A60-1D001A7E9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437BC4A7-21F6-304F-736E-AFF3F61CC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6B08DBDF-404F-77D6-BAF1-49684CA220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A21EABF7-7F7A-EF57-BE13-4211E3FD36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96860587-9CCF-BFEF-265A-CD70303B785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CFA2CC7B-B256-3910-1AAC-86484AD609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7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64794-18A1-CD97-BD08-4C8712494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93F43C21-34C9-3ACC-CE0E-21FE3A27570E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76498F2-711B-0119-7BF7-1A19B256BC2C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35636C9C-8AA4-B5BD-B8E0-438995A88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E5A65F1F-BB6D-BF4E-DAC9-A89E4CE3FB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86787AAB-4796-0BC6-F37E-E164EF9F7C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F9BA4FEC-26F7-D010-3255-E11D00E4BD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D4E15B35-4389-946B-CC4F-DEB604E7186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919D1A2C-3EAE-1FE8-0D9A-11B40D12E3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13D1B0E9-5245-47BB-0A6D-FF822D5592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554F0365-8406-9963-BB49-E5AC35786E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041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39034-02A3-4011-80EC-8C4608CC9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B5CCD503-07D1-ADF9-CF23-ABA4687EFE74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DF17625-1A94-CE3E-72B1-574639005CE4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C1E3C3A5-1E52-ACA1-E14F-9C18A04C3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B42C76E4-CD9A-293E-35B9-D7184DB91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38495AD1-2F19-5732-2C65-3C91F01D94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55973D6B-B105-94BB-E9D2-0836BC020A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E7DA28CD-7F8B-6EB6-77AD-F9AAE70FC99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94A1F69F-F167-8E71-B208-F6EB1A5555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2A0E10B4-2BC4-8A26-1D0F-368B453100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1D2C04EF-802A-62AA-5679-F885BEA5FE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64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077D3-8BE8-9CBC-2550-2C0C2024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14FF7377-3A46-29ED-E694-0F34D00DDD0C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D80BAD7-0DE1-7EFC-A5B8-5167AD58E329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5509D7E8-3024-157B-6B8E-E4FEEAAE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6E05C4D4-B582-26E7-81C4-6B95C0EE3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6432BB18-8A2A-B68F-B185-C81D3B8232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ED757744-6032-6D96-E0D6-1D60D847C3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D34778F4-BFA7-E961-AA91-E8DC3AAFD6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4FDABFC2-F0AD-00DD-6D59-2AAF03BFED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70BACCF5-D171-7C39-D9E8-8D36133A6E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5D3F9C5-1F51-141E-8201-253F030D5B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64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63E5C-8F49-4266-6082-0C1887B9F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EBEB44CE-8CD8-FE21-4F36-925D057B6D91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8115309-DE8A-D1FF-230A-D9EF28D89283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8BE9899C-6561-3192-1A38-DCD48EECE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EA062731-566E-6119-6E59-C8E15F35A3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E4434EE1-7C31-4F35-DC21-26B80B2CE9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CA3309D5-67F4-1BA4-1446-42A5779FDD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32C760BA-8E23-CE8E-83F3-534E37EF05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DAB69919-9A16-EF8F-ED42-8E2EDC5A45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DB196330-98CA-52E0-54A9-72C82F8CDA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E639538C-8346-D1CC-02E7-2D05AB291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16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112A6-B560-ED06-071F-9E8E51DC4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C84F6012-6A14-822D-35EB-27B28EFC3C0D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2E2EEE3-0005-54B2-5D73-23813EC64706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AB00FAEF-FC53-FEBE-266A-0C6A241693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D4EDE903-D311-AF28-AB6B-5BE5611CE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2562280A-9520-2FAA-C74E-60A3EA66A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8770F0E4-C45A-063B-9035-F4BCA7883D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98A553D0-943E-972C-7768-901E6BD88DE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E9B10619-2676-32BC-6B95-28ED4CDFE4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8AD3FC70-17AB-7A53-97BA-8A1011A1C8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CF2AC308-EC1A-ADEC-1D20-05177556F1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6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2DF53-984F-FEDC-6632-FF466A8C3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C9DD8E23-C80E-58C2-6889-772DDB95A2AB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15C295E-54F0-A4AE-CD5A-3417EF694B67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45C8D5A4-0BD3-1336-4F21-22BB95D0E5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E652D10B-B0FC-9CAE-23F1-92B508784F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A9848F59-2A3C-5A92-DE46-16EC77AC0C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CC776FE9-5B95-4F57-68E6-307BA4C88F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8BDA2A5A-8738-28E0-648F-B1DCDCFD541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B0ADF7B7-B08B-D70B-E165-63A454A746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1ACB4B41-F9E8-68FE-5141-FBF65E1523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27B866B2-B964-1517-09F5-DE1884EAC0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10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16972-F0BC-1FB9-0EE3-510E249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0F6E2339-E298-E257-1FB3-3EDCEDA78E38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0FC5E2F-FA5F-7362-CB92-4CD8D0D243F9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0AC3F97F-FC57-DEF5-8B04-05055BF00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153CF987-F8C9-4464-1D82-A578247A3C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50AD9CE2-1E29-FD63-75AB-012A7070A5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C36D8757-31E2-BB35-728A-0089C59226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404D4F33-A28A-73A3-F2C9-5D2FE925E0D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43541455-52E1-8BB0-E06F-661EF953C0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4653DB72-D66C-DBF0-31B7-5376160113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6E6CBFFB-A094-1AA4-32AE-D41126137A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58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8E4E8-4E4B-BB4B-CECD-77E9E77DD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2F294CCD-D839-5679-497D-1973C4CB9124}"/>
              </a:ext>
            </a:extLst>
          </p:cNvPr>
          <p:cNvSpPr txBox="1"/>
          <p:nvPr/>
        </p:nvSpPr>
        <p:spPr>
          <a:xfrm>
            <a:off x="0" y="108215"/>
            <a:ext cx="12192000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15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15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                                                    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348EAF6-BD04-6E2D-1572-7B456AC4D049}"/>
              </a:ext>
            </a:extLst>
          </p:cNvPr>
          <p:cNvSpPr txBox="1"/>
          <p:nvPr/>
        </p:nvSpPr>
        <p:spPr>
          <a:xfrm>
            <a:off x="1" y="6073170"/>
            <a:ext cx="12191999" cy="7848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Kraków, 16-18 of </a:t>
            </a:r>
            <a:r>
              <a:rPr lang="pl-PL" sz="15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October</a:t>
            </a:r>
            <a:r>
              <a:rPr lang="pl-PL" sz="15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2024</a:t>
            </a:r>
          </a:p>
          <a:p>
            <a:pPr algn="ctr"/>
            <a:endParaRPr lang="pl-PL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DA31D49F-B6DC-10AE-6C45-D03B70D28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10741053" y="-18114"/>
            <a:ext cx="767719" cy="1264240"/>
          </a:xfrm>
          <a:prstGeom prst="rect">
            <a:avLst/>
          </a:prstGeom>
        </p:spPr>
      </p:pic>
      <p:pic>
        <p:nvPicPr>
          <p:cNvPr id="14" name="Obraz 13" descr="Obraz zawierający tekst, Czcionka, Grafika, logo&#10;&#10;Opis wygenerowany automatycznie">
            <a:extLst>
              <a:ext uri="{FF2B5EF4-FFF2-40B4-BE49-F238E27FC236}">
                <a16:creationId xmlns:a16="http://schemas.microsoft.com/office/drawing/2014/main" id="{67B6454A-0768-BB71-BCAC-15DC99CF21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7" y="6291512"/>
            <a:ext cx="1114807" cy="348146"/>
          </a:xfrm>
          <a:prstGeom prst="rect">
            <a:avLst/>
          </a:prstGeom>
          <a:noFill/>
        </p:spPr>
      </p:pic>
      <p:pic>
        <p:nvPicPr>
          <p:cNvPr id="15" name="Obraz 14" descr="Obraz zawierający Czcionka, Grafika, logo, projekt graficzny&#10;&#10;Opis wygenerowany automatycznie">
            <a:extLst>
              <a:ext uri="{FF2B5EF4-FFF2-40B4-BE49-F238E27FC236}">
                <a16:creationId xmlns:a16="http://schemas.microsoft.com/office/drawing/2014/main" id="{32BA37CB-4220-D5C8-DF31-CAD36648D1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307694"/>
            <a:ext cx="1546860" cy="331964"/>
          </a:xfrm>
          <a:prstGeom prst="rect">
            <a:avLst/>
          </a:prstGeom>
          <a:noFill/>
        </p:spPr>
      </p:pic>
      <p:pic>
        <p:nvPicPr>
          <p:cNvPr id="16" name="Obraz 15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5452F136-0719-C23E-1279-5A19505770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881" y="6214131"/>
            <a:ext cx="767717" cy="519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17.jpeg" descr="Obraz zawierający tekst, symbol&#10;&#10;Opis wygenerowany automatycznie">
            <a:extLst>
              <a:ext uri="{FF2B5EF4-FFF2-40B4-BE49-F238E27FC236}">
                <a16:creationId xmlns:a16="http://schemas.microsoft.com/office/drawing/2014/main" id="{2D8422D8-2570-989C-97CA-50EF491ED70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801" y="6065150"/>
            <a:ext cx="928849" cy="668071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9F75468C-C5B8-EE50-ABB8-8FA6D31F07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6551" y="-19453"/>
            <a:ext cx="1095675" cy="1264240"/>
          </a:xfrm>
          <a:prstGeom prst="rect">
            <a:avLst/>
          </a:prstGeom>
        </p:spPr>
      </p:pic>
      <p:sp>
        <p:nvSpPr>
          <p:cNvPr id="7" name="Podtytuł 6">
            <a:extLst>
              <a:ext uri="{FF2B5EF4-FFF2-40B4-BE49-F238E27FC236}">
                <a16:creationId xmlns:a16="http://schemas.microsoft.com/office/drawing/2014/main" id="{7B37F62E-32A1-C3E0-C395-41E080FDAD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C0751CDC-3962-5960-6090-8697B2AE0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6738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509</Words>
  <Application>Microsoft Office PowerPoint</Application>
  <PresentationFormat>Panoramiczny</PresentationFormat>
  <Paragraphs>81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Trebuchet MS</vt:lpstr>
      <vt:lpstr>Motyw pakietu Office</vt:lpstr>
      <vt:lpstr>Title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Aneta SS</dc:creator>
  <cp:lastModifiedBy>GeoTec Energy</cp:lastModifiedBy>
  <cp:revision>10</cp:revision>
  <dcterms:created xsi:type="dcterms:W3CDTF">2024-10-08T06:56:55Z</dcterms:created>
  <dcterms:modified xsi:type="dcterms:W3CDTF">2024-10-08T14:53:17Z</dcterms:modified>
</cp:coreProperties>
</file>